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88179-8416-4BB2-8972-F4E406876E03}" type="datetimeFigureOut">
              <a:rPr lang="ru-RU" smtClean="0"/>
              <a:t>25.01.21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C8BA3-58B2-4E54-BDB7-B19FE88026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C8BA3-58B2-4E54-BDB7-B19FE8802686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7000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3000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092280" y="260648"/>
            <a:ext cx="1676872" cy="1368152"/>
          </a:xfrm>
        </p:spPr>
        <p:txBody>
          <a:bodyPr>
            <a:normAutofit/>
          </a:bodyPr>
          <a:lstStyle/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Куйбышевская транспортная прокуратура 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</a:t>
            </a:r>
            <a:br>
              <a:rPr lang="ru-RU" sz="13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4248472" cy="4896544"/>
          </a:xfrm>
        </p:spPr>
        <p:txBody>
          <a:bodyPr>
            <a:normAutofit fontScale="55000" lnSpcReduction="20000"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  <a:t>Не передавайте код третьим лицам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3200" b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  <a:t>Используйте банкоматы, расположенные в защищенных местах (госучреждения, офисы банков, торговые центры</a:t>
            </a:r>
            <a: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ru-RU" sz="3200" b="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  <a:t>Совершая операции, не прислушивайтесь к советам незнакомцев и не принимайте их помощь, лучше обратитесь с специалисту банка;</a:t>
            </a:r>
          </a:p>
          <a:p>
            <a:endParaRPr lang="ru-RU" sz="31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  <a:t> Избегайте подключения </a:t>
            </a:r>
            <a: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  <a:t>к сети </a:t>
            </a:r>
            <a:r>
              <a:rPr lang="en-US" sz="3200" b="0" i="1" dirty="0" smtClean="0">
                <a:latin typeface="Times New Roman" pitchFamily="18" charset="0"/>
                <a:cs typeface="Times New Roman" pitchFamily="18" charset="0"/>
              </a:rPr>
              <a:t> Wi-Fi </a:t>
            </a:r>
            <a: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  <a:t>в общественных </a:t>
            </a:r>
            <a: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  <a:t>местах;</a:t>
            </a:r>
            <a:endParaRPr lang="ru-RU" sz="31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dirty="0"/>
          </a:p>
        </p:txBody>
      </p:sp>
      <p:pic>
        <p:nvPicPr>
          <p:cNvPr id="10" name="Picture 3" descr="D:\памятка\prokyratyra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60648"/>
            <a:ext cx="1928813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Текст 6"/>
          <p:cNvSpPr>
            <a:spLocks noGrp="1"/>
          </p:cNvSpPr>
          <p:nvPr>
            <p:ph type="body" sz="quarter" idx="3"/>
          </p:nvPr>
        </p:nvSpPr>
        <p:spPr>
          <a:xfrm>
            <a:off x="4644008" y="1268760"/>
            <a:ext cx="4499992" cy="504056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1800" b="0" i="1" dirty="0" smtClean="0">
                <a:latin typeface="Times New Roman" pitchFamily="18" charset="0"/>
                <a:cs typeface="Times New Roman" pitchFamily="18" charset="0"/>
              </a:rPr>
              <a:t>Сотрудники банка никогда не предлагают установить программы удаленного доступа, перевести по их руководством деньги на «защищенный счет», перейти по ссылке из </a:t>
            </a:r>
            <a:r>
              <a:rPr lang="ru-RU" sz="1800" b="0" i="1" dirty="0" err="1" smtClean="0">
                <a:latin typeface="Times New Roman" pitchFamily="18" charset="0"/>
                <a:cs typeface="Times New Roman" pitchFamily="18" charset="0"/>
              </a:rPr>
              <a:t>СМС-сообщения</a:t>
            </a:r>
            <a:r>
              <a:rPr lang="ru-RU" sz="1800" b="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800" b="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1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i="1" dirty="0" smtClean="0">
                <a:latin typeface="Times New Roman" pitchFamily="18" charset="0"/>
                <a:cs typeface="Times New Roman" pitchFamily="18" charset="0"/>
              </a:rPr>
              <a:t>Сотрудники банка никогда по телефону не запрашивают персональные данные, реквизиты и срок действия карты, логин и </a:t>
            </a:r>
            <a:r>
              <a:rPr lang="ru-RU" sz="1800" b="0" i="1" dirty="0" err="1" smtClean="0">
                <a:latin typeface="Times New Roman" pitchFamily="18" charset="0"/>
                <a:cs typeface="Times New Roman" pitchFamily="18" charset="0"/>
              </a:rPr>
              <a:t>ПИН-код</a:t>
            </a:r>
            <a:r>
              <a:rPr lang="ru-RU" sz="1800" b="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b="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b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55576" y="0"/>
            <a:ext cx="4320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pc="-150" dirty="0" smtClean="0">
                <a:latin typeface="Times New Roman" pitchFamily="18" charset="0"/>
                <a:cs typeface="Times New Roman" pitchFamily="18" charset="0"/>
              </a:rPr>
              <a:t>ДЛЯ ПРЕДОТВРАЩЕНИЯ ПРОТИВОПРАВНЫХ ДЕЙСТВИЙ ПО СНЯТИЮ ДЕНЕЖНЫХ СРЕДСТВ С БАНКОВСКИХ КАРТ НЕОБХОДИМО СОБЛЮДАТЬ СЛЕДУЮЩЕЕ: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128</Words>
  <Application>Microsoft Office PowerPoint</Application>
  <PresentationFormat>Экран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Куйбышевская транспортная прокуратура                                                                                                                      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О противодействии хищения  денежных средств                                                                 Куйбышевская                     с банковских карт и счетов                                                                   транспортна прокуратура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Приволжской                                                                                                                                                               транспортной прокуратуры                                                                                                                                             </dc:title>
  <dc:creator>User</dc:creator>
  <cp:lastModifiedBy>User</cp:lastModifiedBy>
  <cp:revision>8</cp:revision>
  <dcterms:created xsi:type="dcterms:W3CDTF">2021-01-24T11:25:23Z</dcterms:created>
  <dcterms:modified xsi:type="dcterms:W3CDTF">2021-01-25T07:29:51Z</dcterms:modified>
</cp:coreProperties>
</file>